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1" d="100"/>
          <a:sy n="41" d="100"/>
        </p:scale>
        <p:origin x="1794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2" y="1122365"/>
            <a:ext cx="6858010" cy="2387604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2" y="3602044"/>
            <a:ext cx="6858010" cy="165576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85" y="365126"/>
            <a:ext cx="1971678" cy="581184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34" cy="581184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12" cy="2852742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70"/>
            <a:ext cx="7886712" cy="150018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8"/>
            <a:ext cx="3886206" cy="435134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7" y="1825628"/>
            <a:ext cx="3886206" cy="435134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12" cy="132556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6"/>
            <a:ext cx="386834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9"/>
            <a:ext cx="3868346" cy="368459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7" y="1681166"/>
            <a:ext cx="3887397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7" y="2505079"/>
            <a:ext cx="3887397" cy="368459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7" y="987427"/>
            <a:ext cx="4629157" cy="487363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1"/>
            <a:ext cx="2949182" cy="160020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7" y="987427"/>
            <a:ext cx="4629157" cy="487363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82" cy="38115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934FF-F4E1-47C5-9CA5-30A81DDE2BE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561BA9-CDCF-4958-B8AB-66F3BF063E13}" type="slidenum">
              <a:rPr lang="en-US" smtClean="0"/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365126"/>
            <a:ext cx="7886712" cy="13255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1" y="1825628"/>
            <a:ext cx="7886712" cy="4351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1" y="6356360"/>
            <a:ext cx="2057403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934FF-F4E1-47C5-9CA5-30A81DDE2BE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5" y="6356360"/>
            <a:ext cx="3086105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60" y="6356360"/>
            <a:ext cx="2057403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561BA9-CDCF-4958-B8AB-66F3BF063E13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 Box 3"/>
          <p:cNvSpPr txBox="1"/>
          <p:nvPr/>
        </p:nvSpPr>
        <p:spPr>
          <a:xfrm>
            <a:off x="438150" y="410210"/>
            <a:ext cx="8047990" cy="6762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x-none" altLang="en-US" sz="3600"/>
              <a:t>General inverse CDF</a:t>
            </a:r>
            <a:endParaRPr lang="x-none" altLang="en-US" sz="360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5975" y="1200150"/>
            <a:ext cx="7222490" cy="5037455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4982210" y="1557655"/>
            <a:ext cx="2806700" cy="93218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x-none" altLang="en-US"/>
              <a:t>only set 10 points in inverse CDF Graph will result in zigzag shapes.</a:t>
            </a:r>
            <a:endParaRPr lang="x-none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310" y="656590"/>
            <a:ext cx="7981315" cy="5554980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5099050" y="987425"/>
            <a:ext cx="3208020" cy="65786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</p:spPr>
        <p:txBody>
          <a:bodyPr wrap="square" rtlCol="0">
            <a:spAutoFit/>
          </a:bodyPr>
          <a:p>
            <a:pPr algn="ctr"/>
            <a:r>
              <a:rPr lang="x-none" altLang="en-US"/>
              <a:t>this is the version for 200 points in inverse CDF Graph.</a:t>
            </a:r>
            <a:endParaRPr lang="x-none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</Words>
  <Application>Kingsoft Office WPP</Application>
  <PresentationFormat>Widescreen</PresentationFormat>
  <Paragraphs>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WPP Presentation</dc:title>
  <dc:creator>xination</dc:creator>
  <cp:lastModifiedBy>xination</cp:lastModifiedBy>
  <cp:revision>2</cp:revision>
  <dcterms:created xsi:type="dcterms:W3CDTF">2019-08-06T06:33:07Z</dcterms:created>
  <dcterms:modified xsi:type="dcterms:W3CDTF">2019-08-06T06:33:07Z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1033-10.1.0.5707</vt:lpwstr>
  </property>
</Properties>
</file>