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0" autoAdjust="0"/>
    <p:restoredTop sz="93512" autoAdjust="0"/>
  </p:normalViewPr>
  <p:slideViewPr>
    <p:cSldViewPr snapToGrid="0">
      <p:cViewPr varScale="1">
        <p:scale>
          <a:sx n="108" d="100"/>
          <a:sy n="108" d="100"/>
        </p:scale>
        <p:origin x="8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7A9FF-A80E-4055-AD59-1BBAF34F3863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9F2A0E-9B79-4636-A0E6-0658228ED1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68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http://www.doxygen.nl/manual/docblocks.html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9F2A0E-9B79-4636-A0E6-0658228ED1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83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02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78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0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5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17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6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797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073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6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86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E9EFA-B8D8-478A-965A-3A3BD812895C}" type="datetimeFigureOut">
              <a:rPr lang="en-US" smtClean="0"/>
              <a:t>4/6/2019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190F-18D1-49AD-8315-76F9D0EC7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62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xygen.nl/manual/commands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878B5-2CEE-48CD-B246-315E847BCA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Doxygen</a:t>
            </a:r>
            <a:r>
              <a:rPr lang="en-US" dirty="0"/>
              <a:t> note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7796E7-587E-4D39-850F-3B89EA7FCB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2019-04-06</a:t>
            </a:r>
          </a:p>
        </p:txBody>
      </p:sp>
    </p:spTree>
    <p:extLst>
      <p:ext uri="{BB962C8B-B14F-4D97-AF65-F5344CB8AC3E}">
        <p14:creationId xmlns:p14="http://schemas.microsoft.com/office/powerpoint/2010/main" val="2318418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F7B6A5-515D-4CF2-9CB2-E5151670B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440" y="1396637"/>
            <a:ext cx="5057143" cy="15809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F0D242-4EF7-4664-AB05-8B0113CA8BD7}"/>
              </a:ext>
            </a:extLst>
          </p:cNvPr>
          <p:cNvSpPr txBox="1"/>
          <p:nvPr/>
        </p:nvSpPr>
        <p:spPr>
          <a:xfrm>
            <a:off x="629985" y="4432424"/>
            <a:ext cx="7349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document the members of a file, struct, union, class, or </a:t>
            </a:r>
            <a:r>
              <a:rPr lang="en-US" dirty="0" err="1"/>
              <a:t>enum</a:t>
            </a:r>
            <a:r>
              <a:rPr lang="en-US" dirty="0"/>
              <a:t>, one can place the documentation block ( ///&lt; ) </a:t>
            </a:r>
            <a:r>
              <a:rPr lang="en-US" dirty="0">
                <a:solidFill>
                  <a:srgbClr val="FF0000"/>
                </a:solidFill>
              </a:rPr>
              <a:t>after</a:t>
            </a:r>
            <a:r>
              <a:rPr lang="en-US" dirty="0"/>
              <a:t> the member instead of before.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A52555-85EC-46B9-8AC5-313BA99B2D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094" y="3866531"/>
            <a:ext cx="5638095" cy="4571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E645AC0-197B-4968-AD1C-E4B788269D13}"/>
              </a:ext>
            </a:extLst>
          </p:cNvPr>
          <p:cNvSpPr txBox="1"/>
          <p:nvPr/>
        </p:nvSpPr>
        <p:spPr>
          <a:xfrm>
            <a:off x="6050131" y="2048613"/>
            <a:ext cx="28535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an empty line  to separate brief and detail.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1D50D9C-E57A-4914-8E62-F58835208C72}"/>
              </a:ext>
            </a:extLst>
          </p:cNvPr>
          <p:cNvCxnSpPr/>
          <p:nvPr/>
        </p:nvCxnSpPr>
        <p:spPr>
          <a:xfrm flipH="1">
            <a:off x="5042517" y="2187112"/>
            <a:ext cx="887767" cy="0"/>
          </a:xfrm>
          <a:prstGeom prst="straightConnector1">
            <a:avLst/>
          </a:prstGeom>
          <a:ln w="63500">
            <a:solidFill>
              <a:schemeClr val="tx1">
                <a:alpha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F94AFEF-24EF-4B67-8916-D59B9FEE026D}"/>
              </a:ext>
            </a:extLst>
          </p:cNvPr>
          <p:cNvSpPr/>
          <p:nvPr/>
        </p:nvSpPr>
        <p:spPr>
          <a:xfrm>
            <a:off x="1704512" y="3911044"/>
            <a:ext cx="585926" cy="368116"/>
          </a:xfrm>
          <a:prstGeom prst="round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F357A0-89A0-4100-8094-AAE6FBED4FD7}"/>
              </a:ext>
            </a:extLst>
          </p:cNvPr>
          <p:cNvSpPr txBox="1"/>
          <p:nvPr/>
        </p:nvSpPr>
        <p:spPr>
          <a:xfrm>
            <a:off x="630315" y="381740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Basic (C++)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CEC9F-B19A-47B6-BD73-55B02D53B9C0}"/>
              </a:ext>
            </a:extLst>
          </p:cNvPr>
          <p:cNvSpPr/>
          <p:nvPr/>
        </p:nvSpPr>
        <p:spPr>
          <a:xfrm>
            <a:off x="1136342" y="1589102"/>
            <a:ext cx="3968318" cy="51490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0FB5489-BD58-40A1-AEF4-B1EC864B735D}"/>
              </a:ext>
            </a:extLst>
          </p:cNvPr>
          <p:cNvSpPr/>
          <p:nvPr/>
        </p:nvSpPr>
        <p:spPr>
          <a:xfrm>
            <a:off x="1137822" y="2309673"/>
            <a:ext cx="3968318" cy="51490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7E1705-CC7E-469F-AC09-9C81DFDB1FDD}"/>
              </a:ext>
            </a:extLst>
          </p:cNvPr>
          <p:cNvSpPr txBox="1"/>
          <p:nvPr/>
        </p:nvSpPr>
        <p:spPr>
          <a:xfrm>
            <a:off x="4429957" y="1233996"/>
            <a:ext cx="6569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brief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AEFF9F-A21F-4ABF-A710-FB29B9682F4D}"/>
              </a:ext>
            </a:extLst>
          </p:cNvPr>
          <p:cNvSpPr txBox="1"/>
          <p:nvPr/>
        </p:nvSpPr>
        <p:spPr>
          <a:xfrm>
            <a:off x="4447713" y="2842334"/>
            <a:ext cx="719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detail</a:t>
            </a:r>
          </a:p>
        </p:txBody>
      </p:sp>
    </p:spTree>
    <p:extLst>
      <p:ext uri="{BB962C8B-B14F-4D97-AF65-F5344CB8AC3E}">
        <p14:creationId xmlns:p14="http://schemas.microsoft.com/office/powerpoint/2010/main" val="642410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B1FA2D8-EE8C-4170-8040-4443C65F2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766" y="1622017"/>
            <a:ext cx="7552381" cy="21047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3A2762-2265-4D26-8432-6F5E8EF02CB2}"/>
              </a:ext>
            </a:extLst>
          </p:cNvPr>
          <p:cNvSpPr txBox="1"/>
          <p:nvPr/>
        </p:nvSpPr>
        <p:spPr>
          <a:xfrm>
            <a:off x="630315" y="381740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Basic (C++)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4E6D35-FB02-4FBC-8011-DBBC7BC102B0}"/>
              </a:ext>
            </a:extLst>
          </p:cNvPr>
          <p:cNvSpPr txBox="1"/>
          <p:nvPr/>
        </p:nvSpPr>
        <p:spPr>
          <a:xfrm>
            <a:off x="834501" y="3977196"/>
            <a:ext cx="70488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 example for documenting a function.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 starts with a brief description,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then use (param) to document the input parameter.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then use (see) to reference another functions.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finally, use (return) to document the return value and type.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571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51635A-EFEE-4106-9DF1-70BD180A60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14" y="1121087"/>
            <a:ext cx="4657143" cy="1561905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9E1051A-C671-4BAC-9E0A-26964343BA3D}"/>
              </a:ext>
            </a:extLst>
          </p:cNvPr>
          <p:cNvSpPr/>
          <p:nvPr/>
        </p:nvSpPr>
        <p:spPr>
          <a:xfrm>
            <a:off x="1358282" y="1247743"/>
            <a:ext cx="1393795" cy="30584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0F3619-6A2F-4829-AAA8-643932CEEADB}"/>
              </a:ext>
            </a:extLst>
          </p:cNvPr>
          <p:cNvSpPr txBox="1"/>
          <p:nvPr/>
        </p:nvSpPr>
        <p:spPr>
          <a:xfrm>
            <a:off x="3963875" y="1276593"/>
            <a:ext cx="39727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to explicitly, assign this document to class Test.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6B99976-CFCD-4096-9705-08F3302B0EA3}"/>
              </a:ext>
            </a:extLst>
          </p:cNvPr>
          <p:cNvCxnSpPr/>
          <p:nvPr/>
        </p:nvCxnSpPr>
        <p:spPr>
          <a:xfrm flipH="1">
            <a:off x="2956261" y="1415092"/>
            <a:ext cx="887767" cy="0"/>
          </a:xfrm>
          <a:prstGeom prst="straightConnector1">
            <a:avLst/>
          </a:prstGeom>
          <a:ln w="63500">
            <a:solidFill>
              <a:schemeClr val="tx1">
                <a:alpha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22723D74-3AF1-46CE-A1B2-4F43BFE379AE}"/>
              </a:ext>
            </a:extLst>
          </p:cNvPr>
          <p:cNvSpPr txBox="1"/>
          <p:nvPr/>
        </p:nvSpPr>
        <p:spPr>
          <a:xfrm>
            <a:off x="736847" y="6125592"/>
            <a:ext cx="4989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See section </a:t>
            </a:r>
            <a:r>
              <a:rPr lang="en-US" dirty="0">
                <a:hlinkClick r:id="rId3"/>
              </a:rPr>
              <a:t>Special Commands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743FD0-8BB3-455D-8338-F252C5E0B15E}"/>
              </a:ext>
            </a:extLst>
          </p:cNvPr>
          <p:cNvSpPr txBox="1"/>
          <p:nvPr/>
        </p:nvSpPr>
        <p:spPr>
          <a:xfrm>
            <a:off x="630315" y="381740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Structural command (C++)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C8A36FA-6222-4AF7-9259-BB0939FAD8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935572"/>
              </p:ext>
            </p:extLst>
          </p:nvPr>
        </p:nvGraphicFramePr>
        <p:xfrm>
          <a:off x="778275" y="2790795"/>
          <a:ext cx="5214152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7076">
                  <a:extLst>
                    <a:ext uri="{9D8B030D-6E8A-4147-A177-3AD203B41FA5}">
                      <a16:colId xmlns:a16="http://schemas.microsoft.com/office/drawing/2014/main" val="1794294870"/>
                    </a:ext>
                  </a:extLst>
                </a:gridCol>
                <a:gridCol w="2607076">
                  <a:extLst>
                    <a:ext uri="{9D8B030D-6E8A-4147-A177-3AD203B41FA5}">
                      <a16:colId xmlns:a16="http://schemas.microsoft.com/office/drawing/2014/main" val="20437269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command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08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\struct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878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</a:t>
                      </a:r>
                      <a:r>
                        <a:rPr lang="en-US" dirty="0" err="1"/>
                        <a:t>enum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3879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</a:t>
                      </a:r>
                      <a:r>
                        <a:rPr lang="en-US" dirty="0" err="1"/>
                        <a:t>fn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function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086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\var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variable or </a:t>
                      </a:r>
                      <a:r>
                        <a:rPr lang="en-US" dirty="0" err="1"/>
                        <a:t>enum</a:t>
                      </a:r>
                      <a:r>
                        <a:rPr lang="en-US" dirty="0"/>
                        <a:t> value.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390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\def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#define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1314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</a:t>
                      </a:r>
                      <a:r>
                        <a:rPr lang="en-US" dirty="0" err="1"/>
                        <a:t>typdef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9161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2262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\namespace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355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539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C8A5ED-C23A-4D9D-B5CD-C9A6170567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275" r="52427"/>
          <a:stretch/>
        </p:blipFill>
        <p:spPr>
          <a:xfrm>
            <a:off x="639191" y="1356742"/>
            <a:ext cx="5504155" cy="30557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EF2F77B-FB0E-45E4-9B1F-082A18F81A6F}"/>
              </a:ext>
            </a:extLst>
          </p:cNvPr>
          <p:cNvSpPr txBox="1"/>
          <p:nvPr/>
        </p:nvSpPr>
        <p:spPr>
          <a:xfrm>
            <a:off x="630315" y="381740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Latex commands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4A4FD6-E51B-45CC-862C-F382AC75C29F}"/>
              </a:ext>
            </a:extLst>
          </p:cNvPr>
          <p:cNvSpPr txBox="1"/>
          <p:nvPr/>
        </p:nvSpPr>
        <p:spPr>
          <a:xfrm>
            <a:off x="976544" y="4625266"/>
            <a:ext cx="5113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mainpage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subsection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A36B24-5869-496B-8BD9-8CF1A7B411C5}"/>
              </a:ext>
            </a:extLst>
          </p:cNvPr>
          <p:cNvSpPr/>
          <p:nvPr/>
        </p:nvSpPr>
        <p:spPr>
          <a:xfrm>
            <a:off x="1145218" y="1522951"/>
            <a:ext cx="967667" cy="33248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A625E-36B2-490F-94B9-5AD122B1019E}"/>
              </a:ext>
            </a:extLst>
          </p:cNvPr>
          <p:cNvSpPr/>
          <p:nvPr/>
        </p:nvSpPr>
        <p:spPr>
          <a:xfrm>
            <a:off x="1013533" y="1950559"/>
            <a:ext cx="877411" cy="30436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AD75DAF-9045-479C-8582-6B9849722412}"/>
              </a:ext>
            </a:extLst>
          </p:cNvPr>
          <p:cNvSpPr/>
          <p:nvPr/>
        </p:nvSpPr>
        <p:spPr>
          <a:xfrm>
            <a:off x="1032768" y="3230423"/>
            <a:ext cx="1160016" cy="30436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16E8DD-D653-4D7D-9B01-A8B42BA46C4E}"/>
              </a:ext>
            </a:extLst>
          </p:cNvPr>
          <p:cNvSpPr/>
          <p:nvPr/>
        </p:nvSpPr>
        <p:spPr>
          <a:xfrm>
            <a:off x="1006135" y="2813173"/>
            <a:ext cx="877411" cy="30436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F17363-8388-4191-8CC2-2C0AC9D916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012" y="1447059"/>
            <a:ext cx="6994872" cy="11718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9D9C0E-03C6-4832-B394-B9D52B3587BB}"/>
              </a:ext>
            </a:extLst>
          </p:cNvPr>
          <p:cNvSpPr txBox="1"/>
          <p:nvPr/>
        </p:nvSpPr>
        <p:spPr>
          <a:xfrm>
            <a:off x="896645" y="1029809"/>
            <a:ext cx="887767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group1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060C8B-91D6-4D00-B29C-EAB4E4D7E7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99"/>
          <a:stretch/>
        </p:blipFill>
        <p:spPr>
          <a:xfrm>
            <a:off x="843379" y="4038658"/>
            <a:ext cx="5403576" cy="21135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76B099-0F16-4F4D-A8E4-79CF77F792B5}"/>
              </a:ext>
            </a:extLst>
          </p:cNvPr>
          <p:cNvSpPr txBox="1"/>
          <p:nvPr/>
        </p:nvSpPr>
        <p:spPr>
          <a:xfrm>
            <a:off x="816746" y="3659315"/>
            <a:ext cx="93215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group2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77D6CE-F8F9-4A43-AE6C-E8F54F91E068}"/>
              </a:ext>
            </a:extLst>
          </p:cNvPr>
          <p:cNvSpPr txBox="1"/>
          <p:nvPr/>
        </p:nvSpPr>
        <p:spPr>
          <a:xfrm>
            <a:off x="630315" y="381740"/>
            <a:ext cx="75371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Grouping commands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03AB353-D517-4317-AF4E-0A2A04C80330}"/>
              </a:ext>
            </a:extLst>
          </p:cNvPr>
          <p:cNvSpPr/>
          <p:nvPr/>
        </p:nvSpPr>
        <p:spPr>
          <a:xfrm>
            <a:off x="976542" y="1438183"/>
            <a:ext cx="585928" cy="310718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532466B-58A4-4CB3-B4BC-D5D0B6AC54BF}"/>
              </a:ext>
            </a:extLst>
          </p:cNvPr>
          <p:cNvSpPr/>
          <p:nvPr/>
        </p:nvSpPr>
        <p:spPr>
          <a:xfrm>
            <a:off x="978022" y="2327429"/>
            <a:ext cx="548938" cy="282606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3B0FF4-B488-4EB8-8D8C-CAB0866A3CDC}"/>
              </a:ext>
            </a:extLst>
          </p:cNvPr>
          <p:cNvSpPr txBox="1"/>
          <p:nvPr/>
        </p:nvSpPr>
        <p:spPr>
          <a:xfrm>
            <a:off x="852257" y="2663301"/>
            <a:ext cx="70488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 “@{” and “@}” symbols to enclose a piece of code and then</a:t>
            </a:r>
          </a:p>
          <a:p>
            <a:r>
              <a:rPr lang="en-US" dirty="0"/>
              <a:t>it will be a group.  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FB9D0B4-F671-49B7-93D5-667ACB5094E7}"/>
              </a:ext>
            </a:extLst>
          </p:cNvPr>
          <p:cNvSpPr/>
          <p:nvPr/>
        </p:nvSpPr>
        <p:spPr>
          <a:xfrm>
            <a:off x="908480" y="4068932"/>
            <a:ext cx="3645765" cy="68949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981499-0D97-421A-A240-081BA9B96D9A}"/>
              </a:ext>
            </a:extLst>
          </p:cNvPr>
          <p:cNvSpPr txBox="1"/>
          <p:nvPr/>
        </p:nvSpPr>
        <p:spPr>
          <a:xfrm>
            <a:off x="4884199" y="4165109"/>
            <a:ext cx="4552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also can documenting the group.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10A9A425-10AF-4F59-91E9-331369D97343}"/>
              </a:ext>
            </a:extLst>
          </p:cNvPr>
          <p:cNvSpPr/>
          <p:nvPr/>
        </p:nvSpPr>
        <p:spPr>
          <a:xfrm>
            <a:off x="917357" y="4776186"/>
            <a:ext cx="698379" cy="23377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89BB71A-C95C-49C7-A74E-6267393F6FE8}"/>
              </a:ext>
            </a:extLst>
          </p:cNvPr>
          <p:cNvSpPr/>
          <p:nvPr/>
        </p:nvSpPr>
        <p:spPr>
          <a:xfrm>
            <a:off x="883326" y="5881457"/>
            <a:ext cx="696899" cy="288524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5200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</TotalTime>
  <Words>198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Doxygen note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Doxygen note</dc:title>
  <dc:creator>xination Tai</dc:creator>
  <cp:lastModifiedBy>xination Tai</cp:lastModifiedBy>
  <cp:revision>23</cp:revision>
  <dcterms:created xsi:type="dcterms:W3CDTF">2019-03-21T06:34:24Z</dcterms:created>
  <dcterms:modified xsi:type="dcterms:W3CDTF">2019-04-06T02:24:31Z</dcterms:modified>
</cp:coreProperties>
</file>